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FF5050"/>
    <a:srgbClr val="FFCCCC"/>
    <a:srgbClr val="FF9999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41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26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5341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200"/>
            </a:lvl1pPr>
          </a:lstStyle>
          <a:p>
            <a:fld id="{5D38CF30-AFBF-45BE-9B1E-3C7528219E74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6265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83846"/>
            <a:ext cx="5444806" cy="3913475"/>
          </a:xfrm>
          <a:prstGeom prst="rect">
            <a:avLst/>
          </a:prstGeom>
        </p:spPr>
        <p:txBody>
          <a:bodyPr vert="horz" lIns="91441" tIns="45720" rIns="91441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26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9" y="9440626"/>
            <a:ext cx="2950263" cy="49871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200"/>
            </a:lvl1pPr>
          </a:lstStyle>
          <a:p>
            <a:fld id="{32E6C185-A5CF-4F89-AEDE-307FFFFFE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15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210-F793-44E3-84B0-A42F48AF882B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43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17AB1-8077-45EB-B46A-89E736324396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68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1C7F-9C69-4987-804F-5685DEFCC980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505F-C79A-47DA-ADFE-3A4597979788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90FA-270D-435B-94F8-A9B9012C49F8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33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FFD2-3FCD-426A-B3E3-204C5F7C4649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4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4D9F-AA3D-40AC-9510-A4C922E01FAD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78951-0D5D-4E1A-BDD8-56200BA15B84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5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A028-1855-4BE7-A87F-61D059487040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8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C20D-3716-4008-A34B-7A7726994489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FAD2B-40AF-4274-B104-A789492AEF31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59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6A8B0-4C34-4525-8935-986E80C9EDA3}" type="datetime1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8BD9-4B1A-4C79-8C7E-4F9F44DFE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4045" y="428825"/>
            <a:ext cx="10788891" cy="1104800"/>
          </a:xfrm>
          <a:solidFill>
            <a:srgbClr val="66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入院患者さん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ご家族（面会）の方へ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4047" y="2855280"/>
            <a:ext cx="11147588" cy="22749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➣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不織布のマスク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着用をお願いします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➣面会は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家族又はキーパーソンの方</a:t>
            </a:r>
            <a:r>
              <a:rPr lang="en-US" altLang="ja-JP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のみ</a:t>
            </a:r>
            <a:endParaRPr lang="en-US" altLang="ja-JP" sz="36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回、原則２名、</a:t>
            </a:r>
            <a:r>
              <a:rPr lang="en-US" altLang="ja-JP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36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分以内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とします</a:t>
            </a:r>
            <a:endParaRPr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 algn="r">
              <a:buNone/>
            </a:pPr>
            <a:r>
              <a:rPr lang="en-US" altLang="ja-JP" sz="16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600" b="1" dirty="0"/>
              <a:t>患者さんに関係する方のうち、意思決定等のかなめとなる方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発熱及び風邪症状のある方、高校生以下の方のご面会はご遠慮ください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sz="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59422" y="6314172"/>
            <a:ext cx="3282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茨城県立医療大学付属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4046" y="1823160"/>
            <a:ext cx="1078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dirty="0"/>
              <a:t>新型コロナウイルス感染拡大防止のため</a:t>
            </a:r>
            <a:r>
              <a:rPr lang="ja-JP" altLang="en-US" dirty="0"/>
              <a:t>、</a:t>
            </a:r>
            <a:r>
              <a:rPr kumimoji="1" lang="ja-JP" altLang="en-US" dirty="0"/>
              <a:t>以下の点についてご理解・ご協力をお願いいたします。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54509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入院患者さん・ご家族（面会）の方へ</vt:lpstr>
    </vt:vector>
  </TitlesOfParts>
  <Company>茨城県立医療大学付属病院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とんかつ</dc:title>
  <dc:creator>関　友美</dc:creator>
  <cp:lastModifiedBy>熊田 修磨</cp:lastModifiedBy>
  <cp:revision>47</cp:revision>
  <cp:lastPrinted>2024-05-09T09:27:37Z</cp:lastPrinted>
  <dcterms:created xsi:type="dcterms:W3CDTF">2021-04-22T10:45:29Z</dcterms:created>
  <dcterms:modified xsi:type="dcterms:W3CDTF">2024-05-09T09:28:40Z</dcterms:modified>
</cp:coreProperties>
</file>